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58" r:id="rId3"/>
    <p:sldId id="259" r:id="rId4"/>
    <p:sldId id="256" r:id="rId5"/>
    <p:sldId id="261" r:id="rId6"/>
    <p:sldId id="260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3991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0879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72933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8827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74652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349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82511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83899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6710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99226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09226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17777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78540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48882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66937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5259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0907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C493412-1679-41DE-83F3-0DD09F3C6378}" type="datetimeFigureOut">
              <a:rPr lang="hr-HR" smtClean="0"/>
              <a:t>14.2.2024.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B2E5212-D394-4E22-8F3F-92F58DEA98F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09454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petry.github.io/NormalMap-Online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0CC93A18-854C-1D01-4FB3-7B0F591FAF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r-HR" sz="7200" dirty="0"/>
              <a:t>Room </a:t>
            </a:r>
            <a:r>
              <a:rPr lang="en-US" sz="7200" dirty="0"/>
              <a:t>interior</a:t>
            </a:r>
          </a:p>
        </p:txBody>
      </p:sp>
    </p:spTree>
    <p:extLst>
      <p:ext uri="{BB962C8B-B14F-4D97-AF65-F5344CB8AC3E}">
        <p14:creationId xmlns:p14="http://schemas.microsoft.com/office/powerpoint/2010/main" val="205433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5B0321E-B853-AD14-CE30-8F5BADFD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43000"/>
          </a:xfrm>
        </p:spPr>
        <p:txBody>
          <a:bodyPr/>
          <a:lstStyle/>
          <a:p>
            <a:r>
              <a:rPr lang="hr-HR" dirty="0"/>
              <a:t>Posuđeni modeli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0CD37BD-2042-1430-42FF-CD43F9C89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3152774"/>
            <a:ext cx="9905998" cy="8382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800" dirty="0"/>
              <a:t>https://www.blenderkit.com/</a:t>
            </a:r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E1025D3C-4453-D70E-AB22-47E0D408D68C}"/>
              </a:ext>
            </a:extLst>
          </p:cNvPr>
          <p:cNvSpPr txBox="1">
            <a:spLocks/>
          </p:cNvSpPr>
          <p:nvPr/>
        </p:nvSpPr>
        <p:spPr>
          <a:xfrm>
            <a:off x="1141413" y="2266949"/>
            <a:ext cx="9905998" cy="838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hr-HR" sz="2800" dirty="0"/>
              <a:t>Modeli računala, sata, stolice i lampe su preuzeti s</a:t>
            </a:r>
          </a:p>
        </p:txBody>
      </p:sp>
    </p:spTree>
    <p:extLst>
      <p:ext uri="{BB962C8B-B14F-4D97-AF65-F5344CB8AC3E}">
        <p14:creationId xmlns:p14="http://schemas.microsoft.com/office/powerpoint/2010/main" val="1825720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B4DED3-D8D7-B2EB-2D0B-D3C8406E0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Ideja ?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05DC8058-E3DA-AA9A-133E-9B67E4E1F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9181" y="2912883"/>
            <a:ext cx="4876800" cy="2086466"/>
          </a:xfrm>
        </p:spPr>
        <p:txBody>
          <a:bodyPr>
            <a:normAutofit/>
          </a:bodyPr>
          <a:lstStyle/>
          <a:p>
            <a:r>
              <a:rPr lang="hr-HR" sz="3200" dirty="0"/>
              <a:t>Ručno modeliranje</a:t>
            </a:r>
          </a:p>
          <a:p>
            <a:r>
              <a:rPr lang="hr-HR" sz="3200" dirty="0"/>
              <a:t>Izrada tekstura</a:t>
            </a:r>
          </a:p>
        </p:txBody>
      </p:sp>
      <p:pic>
        <p:nvPicPr>
          <p:cNvPr id="17" name="Slika 16">
            <a:extLst>
              <a:ext uri="{FF2B5EF4-FFF2-40B4-BE49-F238E27FC236}">
                <a16:creationId xmlns:a16="http://schemas.microsoft.com/office/drawing/2014/main" id="{B69C3233-6FF7-2BE8-8909-DC2880B4E3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2" b="89864" l="6673" r="89947">
                        <a14:foregroundMark x1="11922" y1="39766" x2="9875" y2="52437"/>
                        <a14:foregroundMark x1="6673" y1="37427" x2="6673" y2="41520"/>
                        <a14:foregroundMark x1="61032" y1="50292" x2="66370" y2="690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7581" y="710273"/>
            <a:ext cx="4876800" cy="2225800"/>
          </a:xfrm>
          <a:prstGeom prst="rect">
            <a:avLst/>
          </a:prstGeom>
        </p:spPr>
      </p:pic>
      <p:pic>
        <p:nvPicPr>
          <p:cNvPr id="25" name="Rezervirano mjesto sadržaja 24">
            <a:extLst>
              <a:ext uri="{FF2B5EF4-FFF2-40B4-BE49-F238E27FC236}">
                <a16:creationId xmlns:a16="http://schemas.microsoft.com/office/drawing/2014/main" id="{D6EA7AEF-4886-3007-40BA-BC139586B3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99" b="98140" l="6494" r="97003">
                        <a14:foregroundMark x1="9491" y1="33906" x2="10290" y2="53505"/>
                        <a14:foregroundMark x1="10689" y1="24320" x2="6993" y2="63519"/>
                        <a14:foregroundMark x1="93007" y1="36624" x2="91409" y2="71960"/>
                        <a14:foregroundMark x1="75425" y1="69242" x2="79520" y2="86695"/>
                        <a14:foregroundMark x1="79920" y1="87697" x2="79920" y2="87697"/>
                        <a14:foregroundMark x1="93207" y1="82833" x2="92607" y2="65379"/>
                        <a14:foregroundMark x1="95704" y1="80830" x2="95105" y2="88269"/>
                        <a14:foregroundMark x1="95105" y1="98283" x2="94006" y2="92990"/>
                        <a14:foregroundMark x1="96230" y1="74815" x2="94905" y2="68670"/>
                        <a14:foregroundMark x1="95504" y1="68383" x2="95504" y2="50787"/>
                        <a14:foregroundMark x1="13387" y1="54077" x2="13786" y2="73677"/>
                        <a14:backgroundMark x1="98002" y1="73391" x2="97602" y2="816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1130" y="1151642"/>
            <a:ext cx="4473997" cy="3124200"/>
          </a:xfrm>
        </p:spPr>
      </p:pic>
      <p:pic>
        <p:nvPicPr>
          <p:cNvPr id="27" name="Slika 26">
            <a:extLst>
              <a:ext uri="{FF2B5EF4-FFF2-40B4-BE49-F238E27FC236}">
                <a16:creationId xmlns:a16="http://schemas.microsoft.com/office/drawing/2014/main" id="{33CF55C0-BD17-81EE-8B89-25D0B6B58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50" b="94872" l="9776" r="89809">
                        <a14:foregroundMark x1="35128" y1="9351" x2="27009" y2="10709"/>
                        <a14:foregroundMark x1="25435" y1="9050" x2="27838" y2="9351"/>
                        <a14:foregroundMark x1="65369" y1="88084" x2="65783" y2="948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5177" y="3063735"/>
            <a:ext cx="6381744" cy="350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2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AX / FORSAND Ormar, tamno siva/tamno siva, 250x60x201 cm">
            <a:extLst>
              <a:ext uri="{FF2B5EF4-FFF2-40B4-BE49-F238E27FC236}">
                <a16:creationId xmlns:a16="http://schemas.microsoft.com/office/drawing/2014/main" id="{90AEA663-DC82-BBD5-7B3B-520377156C8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500" y="18128"/>
            <a:ext cx="4325273" cy="432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3AA6FAC5-D482-2854-79D7-AAD7C8402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Ideje za modele ?</a:t>
            </a:r>
          </a:p>
        </p:txBody>
      </p:sp>
      <p:pic>
        <p:nvPicPr>
          <p:cNvPr id="1026" name="Picture 2" descr="MALM Bed frame, high, white, 90x200 cm">
            <a:extLst>
              <a:ext uri="{FF2B5EF4-FFF2-40B4-BE49-F238E27FC236}">
                <a16:creationId xmlns:a16="http://schemas.microsoft.com/office/drawing/2014/main" id="{E2DDE1A8-B20B-2352-8E98-4EF9A192974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378" y="2180764"/>
            <a:ext cx="4325273" cy="432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9537962-D81E-8EE1-40E8-DB4042DD7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322" y="4212373"/>
            <a:ext cx="3760440" cy="150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9966101A-2910-EE73-DF1F-5EF5C97ED0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02" b="92949" l="8776" r="91633">
                        <a14:foregroundMark x1="10408" y1="51068" x2="8776" y2="51068"/>
                        <a14:foregroundMark x1="54490" y1="87179" x2="61224" y2="93162"/>
                        <a14:foregroundMark x1="89388" y1="61966" x2="91633" y2="651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6646" y="2514600"/>
            <a:ext cx="2711944" cy="259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74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70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3ED78E0-87E5-8242-B9B3-D01C3FFE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Teksture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0C04370D-9417-A29A-135C-B2F51F277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2020" y="84052"/>
            <a:ext cx="4478601" cy="3762893"/>
          </a:xfr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6B43F2F2-71E9-8CA5-E71D-607561DE0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243" y="283635"/>
            <a:ext cx="4386085" cy="3774821"/>
          </a:xfrm>
          <a:prstGeom prst="rect">
            <a:avLst/>
          </a:prstGeo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06C0F762-D1E4-7BFD-E9D6-0B7E1FCF0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2449" y="3816537"/>
            <a:ext cx="3188739" cy="2757828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9A0CB5D8-A18F-BCF8-6081-B6C39C0B2B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6816" y="4057686"/>
            <a:ext cx="2951839" cy="2516679"/>
          </a:xfrm>
          <a:prstGeom prst="rect">
            <a:avLst/>
          </a:prstGeom>
        </p:spPr>
      </p:pic>
      <p:sp>
        <p:nvSpPr>
          <p:cNvPr id="12" name="TekstniOkvir 11">
            <a:extLst>
              <a:ext uri="{FF2B5EF4-FFF2-40B4-BE49-F238E27FC236}">
                <a16:creationId xmlns:a16="http://schemas.microsoft.com/office/drawing/2014/main" id="{EB24B281-1E4A-E6E6-92F7-5537469A65A0}"/>
              </a:ext>
            </a:extLst>
          </p:cNvPr>
          <p:cNvSpPr txBox="1"/>
          <p:nvPr/>
        </p:nvSpPr>
        <p:spPr>
          <a:xfrm>
            <a:off x="600364" y="3962400"/>
            <a:ext cx="4895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Teksture parketa i zida su proceduralno generirano u Blender alatima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Teksture objekata su </a:t>
            </a:r>
            <a:r>
              <a:rPr lang="hr-HR" dirty="0" err="1"/>
              <a:t>bitmap</a:t>
            </a:r>
            <a:r>
              <a:rPr lang="hr-HR" dirty="0"/>
              <a:t> teksture (</a:t>
            </a:r>
            <a:r>
              <a:rPr lang="hr-HR" dirty="0" err="1"/>
              <a:t>normal</a:t>
            </a:r>
            <a:r>
              <a:rPr lang="hr-HR" dirty="0"/>
              <a:t>, </a:t>
            </a:r>
            <a:r>
              <a:rPr lang="hr-HR" dirty="0" err="1"/>
              <a:t>displacement</a:t>
            </a:r>
            <a:r>
              <a:rPr lang="hr-HR" dirty="0"/>
              <a:t>, </a:t>
            </a:r>
            <a:r>
              <a:rPr lang="hr-HR" dirty="0" err="1"/>
              <a:t>specular</a:t>
            </a:r>
            <a:r>
              <a:rPr lang="hr-H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Za kreiranje normala koristio sam ovu </a:t>
            </a:r>
            <a:r>
              <a:rPr lang="hr-HR" dirty="0">
                <a:hlinkClick r:id="rId6"/>
              </a:rPr>
              <a:t>stranicu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8465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747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54A842D-D3C7-0001-4509-2A93D0A33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51" y="215900"/>
            <a:ext cx="3587749" cy="1219200"/>
          </a:xfrm>
        </p:spPr>
        <p:txBody>
          <a:bodyPr/>
          <a:lstStyle/>
          <a:p>
            <a:r>
              <a:rPr lang="hr-HR" dirty="0"/>
              <a:t>Fizika objekata</a:t>
            </a:r>
          </a:p>
        </p:txBody>
      </p:sp>
      <p:pic>
        <p:nvPicPr>
          <p:cNvPr id="4" name="20240214-1845-30.9724423">
            <a:hlinkClick r:id="" action="ppaction://media"/>
            <a:extLst>
              <a:ext uri="{FF2B5EF4-FFF2-40B4-BE49-F238E27FC236}">
                <a16:creationId xmlns:a16="http://schemas.microsoft.com/office/drawing/2014/main" id="{0BBE3F07-E3C8-FCA5-5B9F-CCA8E9EE492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14715" y="507202"/>
            <a:ext cx="6286500" cy="4064000"/>
          </a:xfr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50B6A801-9E3A-419C-EDC9-73243CC074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3966" y="1435100"/>
            <a:ext cx="3353268" cy="3810532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29A18F4E-2BF9-58C3-9495-DD2A151CBA49}"/>
              </a:ext>
            </a:extLst>
          </p:cNvPr>
          <p:cNvSpPr txBox="1"/>
          <p:nvPr/>
        </p:nvSpPr>
        <p:spPr>
          <a:xfrm>
            <a:off x="1238250" y="5750867"/>
            <a:ext cx="971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400" dirty="0"/>
              <a:t>Korišteni Blender alati: </a:t>
            </a:r>
            <a:r>
              <a:rPr lang="hr-HR" sz="2400" dirty="0" err="1"/>
              <a:t>Cloth</a:t>
            </a:r>
            <a:r>
              <a:rPr lang="hr-HR" sz="2400" dirty="0"/>
              <a:t> i </a:t>
            </a:r>
            <a:r>
              <a:rPr lang="hr-HR" sz="2400" dirty="0" err="1"/>
              <a:t>Collision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81453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B01ED17-1E16-C451-AE74-926B7BD49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81000"/>
            <a:ext cx="9905998" cy="914400"/>
          </a:xfrm>
        </p:spPr>
        <p:txBody>
          <a:bodyPr/>
          <a:lstStyle/>
          <a:p>
            <a:r>
              <a:rPr lang="hr-HR" dirty="0"/>
              <a:t>okruženje</a:t>
            </a:r>
          </a:p>
        </p:txBody>
      </p:sp>
      <p:pic>
        <p:nvPicPr>
          <p:cNvPr id="5" name="Rezervirano mjesto sadržaja 4" descr="Slika na kojoj se prikazuje zgrada, snimka zaslona, vrata, prozor&#10;&#10;Opis je automatski generiran">
            <a:extLst>
              <a:ext uri="{FF2B5EF4-FFF2-40B4-BE49-F238E27FC236}">
                <a16:creationId xmlns:a16="http://schemas.microsoft.com/office/drawing/2014/main" id="{D5EB2EC2-548D-3B0F-0633-4250298A2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4" b="4624"/>
          <a:stretch/>
        </p:blipFill>
        <p:spPr>
          <a:xfrm>
            <a:off x="4899152" y="239514"/>
            <a:ext cx="6464173" cy="3545085"/>
          </a:xfrm>
        </p:spPr>
      </p:pic>
      <p:pic>
        <p:nvPicPr>
          <p:cNvPr id="7" name="Slika 6" descr="Slika na kojoj se prikazuje prozor, zgrada, višestambena zgrada, vanjski&#10;&#10;Opis je automatski generiran">
            <a:extLst>
              <a:ext uri="{FF2B5EF4-FFF2-40B4-BE49-F238E27FC236}">
                <a16:creationId xmlns:a16="http://schemas.microsoft.com/office/drawing/2014/main" id="{CD172B15-DDDF-516A-5C5A-3D09A402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799" y="4370042"/>
            <a:ext cx="4371975" cy="2248444"/>
          </a:xfrm>
          <a:prstGeom prst="rect">
            <a:avLst/>
          </a:prstGeom>
        </p:spPr>
      </p:pic>
      <p:pic>
        <p:nvPicPr>
          <p:cNvPr id="9" name="Slika 8" descr="Slika na kojoj se prikazuje prozor, vanjski, zgrada, vlasništvo&#10;&#10;Opis je automatski generiran">
            <a:extLst>
              <a:ext uri="{FF2B5EF4-FFF2-40B4-BE49-F238E27FC236}">
                <a16:creationId xmlns:a16="http://schemas.microsoft.com/office/drawing/2014/main" id="{05D3C8FE-9325-8000-68CC-043E3DDBB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838" y="4431025"/>
            <a:ext cx="5266573" cy="2187461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03143CC2-D17E-FB56-89B3-70150B6733DF}"/>
              </a:ext>
            </a:extLst>
          </p:cNvPr>
          <p:cNvSpPr txBox="1"/>
          <p:nvPr/>
        </p:nvSpPr>
        <p:spPr>
          <a:xfrm>
            <a:off x="232913" y="2012056"/>
            <a:ext cx="4899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/>
              <a:t>Plain</a:t>
            </a:r>
            <a:r>
              <a:rPr lang="hr-HR" dirty="0"/>
              <a:t> kao fotografija zgrade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Zgrade su preuzete s Google </a:t>
            </a:r>
            <a:r>
              <a:rPr lang="hr-HR" dirty="0" err="1"/>
              <a:t>Streetviewa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46809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54456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reža">
  <a:themeElements>
    <a:clrScheme name="Mrež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rež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rež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TM03457485[[fn=Mreža]]</Template>
  <TotalTime>90</TotalTime>
  <Words>83</Words>
  <Application>Microsoft Office PowerPoint</Application>
  <PresentationFormat>Široki zaslon</PresentationFormat>
  <Paragraphs>20</Paragraphs>
  <Slides>10</Slides>
  <Notes>0</Notes>
  <HiddenSlides>0</HiddenSlides>
  <MMClips>1</MMClips>
  <ScaleCrop>false</ScaleCrop>
  <HeadingPairs>
    <vt:vector size="6" baseType="variant">
      <vt:variant>
        <vt:lpstr>Korišteni fontovi</vt:lpstr>
      </vt:variant>
      <vt:variant>
        <vt:i4>2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Mreža</vt:lpstr>
      <vt:lpstr>Room interior</vt:lpstr>
      <vt:lpstr>Ideja ?</vt:lpstr>
      <vt:lpstr>Ideje za modele ?</vt:lpstr>
      <vt:lpstr>PowerPoint prezentacija</vt:lpstr>
      <vt:lpstr>Teksture</vt:lpstr>
      <vt:lpstr>PowerPoint prezentacija</vt:lpstr>
      <vt:lpstr>Fizika objekata</vt:lpstr>
      <vt:lpstr>okruženje</vt:lpstr>
      <vt:lpstr>PowerPoint prezentacija</vt:lpstr>
      <vt:lpstr>Posuđeni modeli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 interior</dc:title>
  <dc:creator>Antonijo Marić</dc:creator>
  <cp:lastModifiedBy>Antonijo Marić</cp:lastModifiedBy>
  <cp:revision>4</cp:revision>
  <dcterms:created xsi:type="dcterms:W3CDTF">2024-02-14T17:32:38Z</dcterms:created>
  <dcterms:modified xsi:type="dcterms:W3CDTF">2024-02-14T19:08:10Z</dcterms:modified>
</cp:coreProperties>
</file>

<file path=docProps/thumbnail.jpeg>
</file>